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Discipline in engineering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1251771"/>
          </a:xfrm>
        </p:spPr>
        <p:txBody>
          <a:bodyPr>
            <a:normAutofit/>
          </a:bodyPr>
          <a:lstStyle/>
          <a:p>
            <a:r>
              <a:rPr lang="en-US" dirty="0" smtClean="0"/>
              <a:t>Marion Andrew </a:t>
            </a:r>
            <a:r>
              <a:rPr lang="en-US" dirty="0" err="1" smtClean="0"/>
              <a:t>Fondevilla</a:t>
            </a:r>
            <a:endParaRPr lang="en-US" dirty="0" smtClean="0"/>
          </a:p>
          <a:p>
            <a:r>
              <a:rPr lang="en-US" dirty="0" smtClean="0"/>
              <a:t>Aug 7, 2014</a:t>
            </a:r>
          </a:p>
          <a:p>
            <a:r>
              <a:rPr lang="en-US" dirty="0" smtClean="0"/>
              <a:t>IED 2</a:t>
            </a:r>
            <a:r>
              <a:rPr lang="en-US" baseline="30000" dirty="0" smtClean="0"/>
              <a:t>nd</a:t>
            </a:r>
            <a:r>
              <a:rPr lang="en-US" dirty="0" smtClean="0"/>
              <a:t>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0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r>
              <a:rPr lang="en-US" dirty="0" smtClean="0"/>
              <a:t>Agricultural 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What is agricultural engineering?</a:t>
            </a:r>
          </a:p>
          <a:p>
            <a:r>
              <a:rPr lang="en-US" dirty="0"/>
              <a:t>What does a agricultural engineer do?</a:t>
            </a:r>
          </a:p>
          <a:p>
            <a:r>
              <a:rPr lang="en-US" dirty="0"/>
              <a:t>How to become an agricultural </a:t>
            </a:r>
            <a:r>
              <a:rPr lang="en-US" dirty="0" smtClean="0"/>
              <a:t>engineer?</a:t>
            </a:r>
          </a:p>
          <a:p>
            <a:pPr lvl="1"/>
            <a:r>
              <a:rPr lang="en-US" dirty="0" smtClean="0"/>
              <a:t>Three steps:</a:t>
            </a:r>
          </a:p>
          <a:p>
            <a:pPr lvl="2"/>
            <a:r>
              <a:rPr lang="en-US" dirty="0" smtClean="0"/>
              <a:t>Degree</a:t>
            </a:r>
          </a:p>
          <a:p>
            <a:pPr lvl="2"/>
            <a:r>
              <a:rPr lang="en-US" dirty="0" smtClean="0"/>
              <a:t>License </a:t>
            </a:r>
          </a:p>
          <a:p>
            <a:pPr lvl="2"/>
            <a:r>
              <a:rPr lang="en-US" dirty="0" smtClean="0"/>
              <a:t>Certification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655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Areas of interest to Agricultural Engineers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59"/>
            <a:ext cx="10820400" cy="44751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Design of ag. machinery, equipment, and structures</a:t>
            </a:r>
          </a:p>
          <a:p>
            <a:r>
              <a:rPr lang="en-US" dirty="0"/>
              <a:t>Environmental control systems, cooling and ventilation</a:t>
            </a:r>
          </a:p>
          <a:p>
            <a:r>
              <a:rPr lang="en-US" dirty="0"/>
              <a:t>Energy Conservation</a:t>
            </a:r>
          </a:p>
          <a:p>
            <a:r>
              <a:rPr lang="en-US" dirty="0"/>
              <a:t>Crop production-seeding, tillage and irrigation practices</a:t>
            </a:r>
          </a:p>
          <a:p>
            <a:r>
              <a:rPr lang="en-US" dirty="0"/>
              <a:t>Soil &amp; water conservation</a:t>
            </a:r>
          </a:p>
          <a:p>
            <a:r>
              <a:rPr lang="en-US" dirty="0"/>
              <a:t>Animal production and care</a:t>
            </a:r>
          </a:p>
          <a:p>
            <a:r>
              <a:rPr lang="en-US" dirty="0"/>
              <a:t>Biofuel production and utilization on the farm</a:t>
            </a:r>
          </a:p>
          <a:p>
            <a:r>
              <a:rPr lang="en-US" dirty="0"/>
              <a:t>Post harvest processing, handling and storage</a:t>
            </a:r>
          </a:p>
          <a:p>
            <a:r>
              <a:rPr lang="en-US" dirty="0"/>
              <a:t>Precision farming technologies, machine vision, </a:t>
            </a:r>
            <a:r>
              <a:rPr lang="en-US" dirty="0" smtClean="0"/>
              <a:t>GPS</a:t>
            </a:r>
            <a:endParaRPr lang="en-US" dirty="0"/>
          </a:p>
          <a:p>
            <a:r>
              <a:rPr lang="en-US" dirty="0"/>
              <a:t>Farm operations and management</a:t>
            </a:r>
          </a:p>
          <a:p>
            <a:r>
              <a:rPr lang="en-US" dirty="0"/>
              <a:t>Farm safety, security and ergonomics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88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4699299" cy="1303867"/>
          </a:xfrm>
        </p:spPr>
        <p:txBody>
          <a:bodyPr/>
          <a:lstStyle/>
          <a:p>
            <a:r>
              <a:rPr lang="en-US" dirty="0" smtClean="0"/>
              <a:t>Machinery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Tomato Harvester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Tree Trimmer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6"/>
          </p:nvPr>
        </p:nvSpPr>
        <p:spPr>
          <a:xfrm>
            <a:off x="4378941" y="2904079"/>
            <a:ext cx="3456432" cy="331461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051800" y="2065865"/>
            <a:ext cx="3456432" cy="762001"/>
          </a:xfrm>
        </p:spPr>
        <p:txBody>
          <a:bodyPr/>
          <a:lstStyle/>
          <a:p>
            <a:r>
              <a:rPr lang="en-US" dirty="0" smtClean="0"/>
              <a:t>Coffee bean            Harvester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upload.wikimedia.org/wikipedia/commons/thumb/3/3c/CTM_Johnson_Tomato_Harvester.JPG/220px-CTM_Johnson_Tomato_Harvester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765" y="2904078"/>
            <a:ext cx="3465646" cy="241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6/6f/TOL_Tree_Trimmer.JPG/220px-TOL_Tree_Trimm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180" y="2904079"/>
            <a:ext cx="2505953" cy="3337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7/74/Coffee_Harvester_Mareeba.JPG/220px-Coffee_Harvester_Mareeb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1" y="2904079"/>
            <a:ext cx="3454398" cy="255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8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4623995" cy="1303867"/>
          </a:xfrm>
        </p:spPr>
        <p:txBody>
          <a:bodyPr/>
          <a:lstStyle/>
          <a:p>
            <a:r>
              <a:rPr lang="en-US" dirty="0" smtClean="0"/>
              <a:t>Machinery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Manure Spreader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2904067"/>
            <a:ext cx="3452548" cy="258941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Broadcast Seeder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Backhoe Loader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upload.wikimedia.org/wikipedia/commons/thumb/d/de/SpreadandPush.png/220px-SpreadandPus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167" y="2904067"/>
            <a:ext cx="2680941" cy="331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thumb/8/85/JCB_3C_backhoe.jpg/220px-JCB_3C_backho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916" y="2904067"/>
            <a:ext cx="3460315" cy="259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11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listening guys!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54</TotalTime>
  <Words>133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Discipline in engineering</vt:lpstr>
      <vt:lpstr>Agricultural  engineering</vt:lpstr>
      <vt:lpstr>Areas of interest to Agricultural Engineers</vt:lpstr>
      <vt:lpstr>Machinery</vt:lpstr>
      <vt:lpstr>Machinery</vt:lpstr>
      <vt:lpstr>Thank you For listening guys!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Discipline in engineering</dc:title>
  <dc:creator>8459786137</dc:creator>
  <cp:lastModifiedBy>8459786137</cp:lastModifiedBy>
  <cp:revision>6</cp:revision>
  <dcterms:created xsi:type="dcterms:W3CDTF">2014-08-07T13:30:30Z</dcterms:created>
  <dcterms:modified xsi:type="dcterms:W3CDTF">2014-08-07T14:25:14Z</dcterms:modified>
</cp:coreProperties>
</file>